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5" r:id="rId3"/>
    <p:sldId id="259" r:id="rId4"/>
    <p:sldId id="257" r:id="rId5"/>
    <p:sldId id="260" r:id="rId6"/>
    <p:sldId id="261" r:id="rId7"/>
    <p:sldId id="258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3" autoAdjust="0"/>
    <p:restoredTop sz="94660"/>
  </p:normalViewPr>
  <p:slideViewPr>
    <p:cSldViewPr>
      <p:cViewPr varScale="1">
        <p:scale>
          <a:sx n="65" d="100"/>
          <a:sy n="65" d="100"/>
        </p:scale>
        <p:origin x="-142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Проект мамы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F7ABD-B0B6-469B-A78A-727C2426C913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Проект мамы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CDEB2-263F-4E15-A610-68EB00475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1542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smtClean="0"/>
              <a:t>Проект мамы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A8BDE-D16E-46A4-A221-0F53EC619514}" type="datetimeFigureOut">
              <a:rPr lang="ru-RU" smtClean="0"/>
              <a:t>06.04.2016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Проект мамы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3298B-0296-434A-8BFD-65A908EF6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6200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3298B-0296-434A-8BFD-65A908EF6FD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47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B3298B-0296-434A-8BFD-65A908EF6FD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3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B3298B-0296-434A-8BFD-65A908EF6F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69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B59CD-65D7-4B2E-A556-DDB1593FDB6A}" type="datetime1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3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7898-5901-4EE9-A48E-FF9BE8BBD505}" type="datetime1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8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044-6591-4618-B38A-B37655914091}" type="datetime1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8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286C-5641-449B-929D-B9F24DB35D8E}" type="datetime1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4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CB9C6-7F2C-4479-A1C8-927C521425D0}" type="datetime1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1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47139-83E5-4714-BE15-B5108052544E}" type="datetime1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9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6D79-8F23-41F6-BA99-3141F8522545}" type="datetime1">
              <a:rPr lang="ru-RU" smtClean="0"/>
              <a:t>06.04.2016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BB08-ADF5-4811-BC8C-B4F7A9E8AA4C}" type="datetime1">
              <a:rPr lang="ru-RU" smtClean="0"/>
              <a:t>06.04.2016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9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5554-DCDA-478A-B87C-ECE573622121}" type="datetime1">
              <a:rPr lang="ru-RU" smtClean="0"/>
              <a:t>06.04.2016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6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1841-5360-4715-9C82-61E500F285A1}" type="datetime1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A36-A9D4-49B9-B470-298576B40B4F}" type="datetime1">
              <a:rPr lang="ru-RU" smtClean="0"/>
              <a:t>06.04.2016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2A5F0-6129-4C39-A916-F8D869BDB44C}" type="datetime1">
              <a:rPr lang="ru-RU" smtClean="0"/>
              <a:t>06.04.2016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Москва 2016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D0736-2B23-4153-9B13-E86BEFC2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93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Хрестоматия для гитарного ансамбля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886200"/>
            <a:ext cx="7776864" cy="1752600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 преподавателя по классу гитары </a:t>
            </a:r>
            <a:r>
              <a:rPr lang="ru-RU" dirty="0" err="1" smtClean="0"/>
              <a:t>Удельнинской</a:t>
            </a:r>
            <a:r>
              <a:rPr lang="ru-RU" dirty="0" smtClean="0"/>
              <a:t> детской музыкальной школы </a:t>
            </a:r>
            <a:r>
              <a:rPr lang="ru-RU" dirty="0" err="1" smtClean="0"/>
              <a:t>Нелюбиной</a:t>
            </a:r>
            <a:r>
              <a:rPr lang="ru-RU" dirty="0" smtClean="0"/>
              <a:t> Александры Валерьевны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21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mail.yandex.ru/message_part/20160310_223910.jpg?_uid=127454192&amp;name=20160310_223910.jpg&amp;hid=1.2&amp;ids=2330000009495649039&amp;no_disposition=y&amp;exif_rotate=y"/>
          <p:cNvSpPr>
            <a:spLocks noChangeAspect="1" noChangeArrowheads="1"/>
          </p:cNvSpPr>
          <p:nvPr/>
        </p:nvSpPr>
        <p:spPr bwMode="auto">
          <a:xfrm>
            <a:off x="63500" y="-136525"/>
            <a:ext cx="5191125" cy="922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yandex.ru/message_part/20160310_223910.jpg?_uid=127454192&amp;name=20160310_223910.jpg&amp;hid=1.2&amp;ids=2330000009495649039&amp;no_disposition=y&amp;exif_rotate=y"/>
          <p:cNvSpPr>
            <a:spLocks noChangeAspect="1" noChangeArrowheads="1"/>
          </p:cNvSpPr>
          <p:nvPr/>
        </p:nvSpPr>
        <p:spPr bwMode="auto">
          <a:xfrm>
            <a:off x="215900" y="15875"/>
            <a:ext cx="5191125" cy="922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569"/>
            <a:ext cx="4572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7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/>
          <a:lstStyle/>
          <a:p>
            <a:r>
              <a:rPr lang="ru-RU" dirty="0" smtClean="0"/>
              <a:t>Работа над сборником началась с музыкальной идеи – объединить с гитарой разные инструменты. Идея может быть из различных жанров и стилей музыки. Воплощение начинается с самостоятельной работы с инструментами, подбора интересных и ярких пьес</a:t>
            </a:r>
          </a:p>
        </p:txBody>
      </p:sp>
      <p:pic>
        <p:nvPicPr>
          <p:cNvPr id="2051" name="Picture 3" descr="C:\Users\ASUS\Documents\20160311_134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4162562"/>
            <a:ext cx="4823198" cy="255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85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/>
          <a:lstStyle/>
          <a:p>
            <a:r>
              <a:rPr lang="ru-RU" dirty="0" smtClean="0"/>
              <a:t>Первые пьесы создаются для детей младших классов. Выступления учащихся на концертах – возможность шлифовки партий и выявление лучших по звучанию вариантов партитуры.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96104"/>
            <a:ext cx="6062500" cy="384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31" y="2305232"/>
            <a:ext cx="6320765" cy="418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3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3438" y="313876"/>
            <a:ext cx="8229600" cy="4525963"/>
          </a:xfrm>
        </p:spPr>
        <p:txBody>
          <a:bodyPr/>
          <a:lstStyle/>
          <a:p>
            <a:r>
              <a:rPr lang="ru-RU" dirty="0" smtClean="0"/>
              <a:t>Сотрудничество с талантливым педагогами-пианистами даёт возможность делать переложения для гитары и фортепиано.</a:t>
            </a:r>
            <a:endParaRPr lang="ru-RU" dirty="0"/>
          </a:p>
        </p:txBody>
      </p:sp>
      <p:pic>
        <p:nvPicPr>
          <p:cNvPr id="3076" name="Picture 4" descr="https://webattach.mail.yandex.net/message_part_real/IMG-20160308-WA0012.jpg?sid=XM1jnT%2AucYHL3li7ZRB3YdH4GhkyzKI63pgjNEmqlxy%2FYnBrOvaLC6M7FDE5GrYn0vizyY%2AQgyE%3D&amp;_uid=127454192&amp;exif_rotate=y&amp;hid=1.2&amp;ids=2330000009493817776&amp;name=IMG-20160308-WA0012.jpg&amp;no_disposition=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7023"/>
            <a:ext cx="2088232" cy="371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888432" cy="244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SUS\Desktop\20160310_2233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75003"/>
            <a:ext cx="3384376" cy="218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44624"/>
            <a:ext cx="5112568" cy="648072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Богатое звучание камерного ансамбля даёт большой простор фантазии и позволяет охватывать репертуар большой классики: </a:t>
            </a:r>
            <a:r>
              <a:rPr lang="ru-RU" dirty="0" err="1" smtClean="0"/>
              <a:t>И.С.Бах</a:t>
            </a:r>
            <a:r>
              <a:rPr lang="ru-RU" dirty="0" smtClean="0"/>
              <a:t>, </a:t>
            </a:r>
            <a:r>
              <a:rPr lang="ru-RU" dirty="0" err="1" smtClean="0"/>
              <a:t>М.Равель</a:t>
            </a:r>
            <a:r>
              <a:rPr lang="ru-RU" dirty="0" smtClean="0"/>
              <a:t>, </a:t>
            </a:r>
            <a:r>
              <a:rPr lang="ru-RU" dirty="0" err="1" smtClean="0"/>
              <a:t>С.Прокофьев</a:t>
            </a:r>
            <a:r>
              <a:rPr lang="ru-RU" dirty="0" smtClean="0"/>
              <a:t>, </a:t>
            </a:r>
            <a:r>
              <a:rPr lang="ru-RU" dirty="0" err="1" smtClean="0"/>
              <a:t>Р.Щедрин</a:t>
            </a:r>
            <a:r>
              <a:rPr lang="ru-RU" dirty="0" smtClean="0"/>
              <a:t>, </a:t>
            </a:r>
            <a:r>
              <a:rPr lang="ru-RU" dirty="0" err="1" smtClean="0"/>
              <a:t>Д.Шостакович</a:t>
            </a:r>
            <a:r>
              <a:rPr lang="ru-RU" dirty="0" smtClean="0"/>
              <a:t>. Музыка этих композиторов значительно расширяет музыкальный багаж учащихся, поднимая их на новый уровень.</a:t>
            </a:r>
            <a:endParaRPr lang="ru-RU" dirty="0"/>
          </a:p>
        </p:txBody>
      </p:sp>
      <p:pic>
        <p:nvPicPr>
          <p:cNvPr id="2051" name="Picture 3" descr="C:\Users\ASUS\Documents\В коллаж\Шостакович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435">
            <a:off x="5734124" y="379485"/>
            <a:ext cx="2961732" cy="434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\Documents\В коллаж\Мимолетност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9906">
            <a:off x="4836723" y="689700"/>
            <a:ext cx="3065647" cy="44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US\Documents\В коллаж\Бах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53">
            <a:off x="5018434" y="1258323"/>
            <a:ext cx="3146425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SUS\Documents\В коллаж\Щед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59777">
            <a:off x="5062816" y="1932003"/>
            <a:ext cx="2920263" cy="42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484" y="404664"/>
            <a:ext cx="8229600" cy="4525963"/>
          </a:xfrm>
        </p:spPr>
        <p:txBody>
          <a:bodyPr/>
          <a:lstStyle/>
          <a:p>
            <a:r>
              <a:rPr lang="ru-RU" dirty="0" smtClean="0"/>
              <a:t>Инструменты традиционно, хорошо сочетающиеся с гитарой, - флейта и скрипка. Первые переложения сделаны именно для этих инструментов.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2" y="2523247"/>
            <a:ext cx="2699366" cy="183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79" y="4509120"/>
            <a:ext cx="3094133" cy="21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ttps://webattach.mail.yandex.net/message_part_real/20160310_170337.jpg?sid=dABoPdhq%2FO7fS0KKaoD0gL3X9gj9hvHxifOcOvFSLlxFbUX5oRf9Kmcg9br6vyEtF3XjuvQkDCw%3D&amp;_uid=127454192&amp;exif_rotate=y&amp;hid=1.2&amp;ids=2330000009493759098&amp;name=20160310_170337.jpg&amp;no_disposition=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16" y="2523246"/>
            <a:ext cx="4680520" cy="26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3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93" y="188640"/>
            <a:ext cx="9036496" cy="2348880"/>
          </a:xfrm>
        </p:spPr>
        <p:txBody>
          <a:bodyPr>
            <a:normAutofit/>
          </a:bodyPr>
          <a:lstStyle/>
          <a:p>
            <a:r>
              <a:rPr lang="ru-RU" dirty="0" smtClean="0"/>
              <a:t>Хрестоматия для гитарного ансамбля заинтересовала многих педагогов-гитаристов, так как ансамблевого репертуара с гитарой очень мало. </a:t>
            </a:r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9768" y="624689"/>
            <a:ext cx="4248473" cy="755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5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20160310_223712.jpg?_uid=127454192&amp;name=20160310_223712.jpg&amp;hid=1.2&amp;ids=2330000009495650379&amp;no_disposition=y&amp;exif_rotate=y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1281" y="-651326"/>
            <a:ext cx="3761400" cy="54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4090144"/>
            <a:ext cx="685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Сборник получил высокую оценку в профессиональных кругах и занял свое достойное место в библиотеке учебной литературы учащихся </a:t>
            </a:r>
            <a:r>
              <a:rPr lang="ru-RU" sz="3200" dirty="0" err="1" smtClean="0"/>
              <a:t>Удельнинской</a:t>
            </a:r>
            <a:r>
              <a:rPr lang="ru-RU" sz="3200" dirty="0" smtClean="0"/>
              <a:t> ДМШ.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643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191</Words>
  <Application>Microsoft Office PowerPoint</Application>
  <PresentationFormat>Экран (4:3)</PresentationFormat>
  <Paragraphs>12</Paragraphs>
  <Slides>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Хрестоматия для гитарного ансамбля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Подготовка хрестоматии для гитарного ансамбля</dc:title>
  <dc:creator>Пользователь</dc:creator>
  <cp:lastModifiedBy>ASUS</cp:lastModifiedBy>
  <cp:revision>18</cp:revision>
  <dcterms:created xsi:type="dcterms:W3CDTF">2016-03-10T13:12:14Z</dcterms:created>
  <dcterms:modified xsi:type="dcterms:W3CDTF">2016-04-06T19:29:29Z</dcterms:modified>
</cp:coreProperties>
</file>